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60" r:id="rId11"/>
    <p:sldId id="270" r:id="rId12"/>
    <p:sldId id="257" r:id="rId13"/>
    <p:sldId id="258" r:id="rId14"/>
    <p:sldId id="259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3EC94F-E9C9-434B-9492-E47E19022F2F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714CF8-E24B-4BDD-A480-9F2F37D2BD52}">
      <dgm:prSet phldrT="[Текст]"/>
      <dgm:spPr/>
      <dgm:t>
        <a:bodyPr/>
        <a:lstStyle/>
        <a:p>
          <a:r>
            <a:rPr lang="ru-RU" dirty="0" smtClean="0"/>
            <a:t>для </a:t>
          </a:r>
          <a:r>
            <a:rPr lang="ru-RU" dirty="0" err="1" smtClean="0"/>
            <a:t>физ.лиц</a:t>
          </a:r>
          <a:r>
            <a:rPr lang="ru-RU" dirty="0" smtClean="0"/>
            <a:t> – </a:t>
          </a:r>
        </a:p>
        <a:p>
          <a:r>
            <a:rPr lang="ru-RU" dirty="0" smtClean="0"/>
            <a:t>для </a:t>
          </a:r>
          <a:r>
            <a:rPr lang="ru-RU" dirty="0" err="1" smtClean="0"/>
            <a:t>юр.лиц</a:t>
          </a:r>
          <a:endParaRPr lang="ru-RU" dirty="0"/>
        </a:p>
      </dgm:t>
    </dgm:pt>
    <dgm:pt modelId="{99C64E3F-636C-4C92-89CF-82CEF81D2883}" type="parTrans" cxnId="{013FE1DA-E109-4033-90F9-7492980137ED}">
      <dgm:prSet/>
      <dgm:spPr/>
      <dgm:t>
        <a:bodyPr/>
        <a:lstStyle/>
        <a:p>
          <a:endParaRPr lang="ru-RU"/>
        </a:p>
      </dgm:t>
    </dgm:pt>
    <dgm:pt modelId="{AB82A7F4-2D0F-4595-928C-71ABDC8BA186}" type="sibTrans" cxnId="{013FE1DA-E109-4033-90F9-7492980137ED}">
      <dgm:prSet/>
      <dgm:spPr/>
      <dgm:t>
        <a:bodyPr/>
        <a:lstStyle/>
        <a:p>
          <a:endParaRPr lang="ru-RU"/>
        </a:p>
      </dgm:t>
    </dgm:pt>
    <dgm:pt modelId="{CF37FCC0-BA50-4418-BB6C-59E81240F444}">
      <dgm:prSet phldrT="[Текст]" custT="1"/>
      <dgm:spPr/>
      <dgm:t>
        <a:bodyPr/>
        <a:lstStyle/>
        <a:p>
          <a:r>
            <a:rPr lang="ru-RU" sz="2400" dirty="0" smtClean="0"/>
            <a:t>краткосрочные</a:t>
          </a:r>
          <a:endParaRPr lang="ru-RU" sz="1300" dirty="0"/>
        </a:p>
      </dgm:t>
    </dgm:pt>
    <dgm:pt modelId="{398180D3-1D7C-47BF-8598-B33496FABBFD}" type="parTrans" cxnId="{49C55ACD-14A6-4FF0-B655-1B9E56770FF7}">
      <dgm:prSet/>
      <dgm:spPr/>
      <dgm:t>
        <a:bodyPr/>
        <a:lstStyle/>
        <a:p>
          <a:endParaRPr lang="ru-RU"/>
        </a:p>
      </dgm:t>
    </dgm:pt>
    <dgm:pt modelId="{3BB84C8D-A3E1-4A37-9C5C-65C0CEE52C14}" type="sibTrans" cxnId="{49C55ACD-14A6-4FF0-B655-1B9E56770FF7}">
      <dgm:prSet/>
      <dgm:spPr/>
      <dgm:t>
        <a:bodyPr/>
        <a:lstStyle/>
        <a:p>
          <a:endParaRPr lang="ru-RU"/>
        </a:p>
      </dgm:t>
    </dgm:pt>
    <dgm:pt modelId="{DAA6801F-7322-41CB-A238-AC24B729BA01}">
      <dgm:prSet phldrT="[Текст]"/>
      <dgm:spPr/>
      <dgm:t>
        <a:bodyPr/>
        <a:lstStyle/>
        <a:p>
          <a:r>
            <a:rPr lang="ru-RU" dirty="0" smtClean="0"/>
            <a:t>долгосрочные</a:t>
          </a:r>
          <a:endParaRPr lang="ru-RU" dirty="0"/>
        </a:p>
      </dgm:t>
    </dgm:pt>
    <dgm:pt modelId="{8E82F480-4162-4468-9AB1-3BD390142A29}" type="parTrans" cxnId="{6612ED8C-C573-468E-AE1C-E9D72CE5C495}">
      <dgm:prSet/>
      <dgm:spPr/>
      <dgm:t>
        <a:bodyPr/>
        <a:lstStyle/>
        <a:p>
          <a:endParaRPr lang="ru-RU"/>
        </a:p>
      </dgm:t>
    </dgm:pt>
    <dgm:pt modelId="{51EAE93A-891A-41C8-8950-98CFC89FB010}" type="sibTrans" cxnId="{6612ED8C-C573-468E-AE1C-E9D72CE5C495}">
      <dgm:prSet/>
      <dgm:spPr/>
      <dgm:t>
        <a:bodyPr/>
        <a:lstStyle/>
        <a:p>
          <a:endParaRPr lang="ru-RU"/>
        </a:p>
      </dgm:t>
    </dgm:pt>
    <dgm:pt modelId="{98222F5E-BFE2-416C-838B-6CDB046D0BB2}">
      <dgm:prSet phldrT="[Текст]" custT="1"/>
      <dgm:spPr/>
      <dgm:t>
        <a:bodyPr/>
        <a:lstStyle/>
        <a:p>
          <a:r>
            <a:rPr lang="ru-RU" sz="2400" dirty="0" smtClean="0"/>
            <a:t>среднесрочные</a:t>
          </a:r>
          <a:endParaRPr lang="ru-RU" sz="2400" dirty="0"/>
        </a:p>
      </dgm:t>
    </dgm:pt>
    <dgm:pt modelId="{07344DBC-41C1-4D8F-BDA2-4C237E0EFF4C}" type="parTrans" cxnId="{412B2E30-3042-438F-B196-E4571B649D00}">
      <dgm:prSet/>
      <dgm:spPr/>
      <dgm:t>
        <a:bodyPr/>
        <a:lstStyle/>
        <a:p>
          <a:endParaRPr lang="ru-RU"/>
        </a:p>
      </dgm:t>
    </dgm:pt>
    <dgm:pt modelId="{7B7AE929-2A9F-4FFF-8306-07CDEA53F971}" type="sibTrans" cxnId="{412B2E30-3042-438F-B196-E4571B649D00}">
      <dgm:prSet/>
      <dgm:spPr/>
      <dgm:t>
        <a:bodyPr/>
        <a:lstStyle/>
        <a:p>
          <a:endParaRPr lang="ru-RU"/>
        </a:p>
      </dgm:t>
    </dgm:pt>
    <dgm:pt modelId="{1A2D43A6-EA87-4AA6-A732-EC1E211C562B}">
      <dgm:prSet phldrT="[Текст]"/>
      <dgm:spPr/>
      <dgm:t>
        <a:bodyPr/>
        <a:lstStyle/>
        <a:p>
          <a:r>
            <a:rPr lang="ru-RU" dirty="0" smtClean="0"/>
            <a:t>целевые - нецелевые</a:t>
          </a:r>
          <a:endParaRPr lang="ru-RU" dirty="0"/>
        </a:p>
      </dgm:t>
    </dgm:pt>
    <dgm:pt modelId="{3EDFCCBB-50E6-40E3-89C4-F8509A94CA0D}" type="parTrans" cxnId="{50F3740D-E388-4AD2-8658-DC90CA55EA30}">
      <dgm:prSet/>
      <dgm:spPr/>
      <dgm:t>
        <a:bodyPr/>
        <a:lstStyle/>
        <a:p>
          <a:endParaRPr lang="ru-RU"/>
        </a:p>
      </dgm:t>
    </dgm:pt>
    <dgm:pt modelId="{D92A0B77-ED9A-4256-87A0-05ED163AF199}" type="sibTrans" cxnId="{50F3740D-E388-4AD2-8658-DC90CA55EA30}">
      <dgm:prSet/>
      <dgm:spPr/>
      <dgm:t>
        <a:bodyPr/>
        <a:lstStyle/>
        <a:p>
          <a:endParaRPr lang="ru-RU"/>
        </a:p>
      </dgm:t>
    </dgm:pt>
    <dgm:pt modelId="{D1BF9237-E997-463D-855F-3E31182CEDFB}">
      <dgm:prSet/>
      <dgm:spPr/>
      <dgm:t>
        <a:bodyPr/>
        <a:lstStyle/>
        <a:p>
          <a:endParaRPr lang="ru-RU"/>
        </a:p>
      </dgm:t>
    </dgm:pt>
    <dgm:pt modelId="{E164F8E4-360E-4D5A-A03F-628124A2FB4C}" type="parTrans" cxnId="{9FDE7102-72AC-4C20-87DB-FD24D08F60CF}">
      <dgm:prSet/>
      <dgm:spPr/>
      <dgm:t>
        <a:bodyPr/>
        <a:lstStyle/>
        <a:p>
          <a:endParaRPr lang="ru-RU"/>
        </a:p>
      </dgm:t>
    </dgm:pt>
    <dgm:pt modelId="{4C270BC9-C707-410F-92B8-5F5A115B22D5}" type="sibTrans" cxnId="{9FDE7102-72AC-4C20-87DB-FD24D08F60CF}">
      <dgm:prSet/>
      <dgm:spPr/>
      <dgm:t>
        <a:bodyPr/>
        <a:lstStyle/>
        <a:p>
          <a:endParaRPr lang="ru-RU"/>
        </a:p>
      </dgm:t>
    </dgm:pt>
    <dgm:pt modelId="{DAB3AE2E-7C96-481A-A0CA-35F286855FFE}" type="pres">
      <dgm:prSet presAssocID="{4B3EC94F-E9C9-434B-9492-E47E19022F2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1DD5E2-776C-4B34-89E0-03B1B8D1E819}" type="pres">
      <dgm:prSet presAssocID="{87714CF8-E24B-4BDD-A480-9F2F37D2BD52}" presName="node" presStyleLbl="node1" presStyleIdx="0" presStyleCnt="5" custScaleX="206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EB66D-B7CF-48F9-95A3-D81104EAAE40}" type="pres">
      <dgm:prSet presAssocID="{87714CF8-E24B-4BDD-A480-9F2F37D2BD52}" presName="spNode" presStyleCnt="0"/>
      <dgm:spPr/>
    </dgm:pt>
    <dgm:pt modelId="{52B6DE77-4D5A-479A-93FF-D0818A2AF428}" type="pres">
      <dgm:prSet presAssocID="{AB82A7F4-2D0F-4595-928C-71ABDC8BA186}" presName="sibTrans" presStyleLbl="sibTrans1D1" presStyleIdx="0" presStyleCnt="5"/>
      <dgm:spPr/>
      <dgm:t>
        <a:bodyPr/>
        <a:lstStyle/>
        <a:p>
          <a:endParaRPr lang="ru-RU"/>
        </a:p>
      </dgm:t>
    </dgm:pt>
    <dgm:pt modelId="{E63B30D6-1EB8-4F12-98EA-D8F995CD1429}" type="pres">
      <dgm:prSet presAssocID="{CF37FCC0-BA50-4418-BB6C-59E81240F444}" presName="node" presStyleLbl="node1" presStyleIdx="1" presStyleCnt="5" custScaleX="173862" custRadScaleRad="108262" custRadScaleInc="-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E39BD-1134-423E-A8B1-B6C85A9997DE}" type="pres">
      <dgm:prSet presAssocID="{CF37FCC0-BA50-4418-BB6C-59E81240F444}" presName="spNode" presStyleCnt="0"/>
      <dgm:spPr/>
    </dgm:pt>
    <dgm:pt modelId="{07F59A68-A114-44B4-92C9-4F35210DD714}" type="pres">
      <dgm:prSet presAssocID="{3BB84C8D-A3E1-4A37-9C5C-65C0CEE52C1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A0FC8C6-FFDB-4A1E-BA9E-6F1FEA88A0B1}" type="pres">
      <dgm:prSet presAssocID="{DAA6801F-7322-41CB-A238-AC24B729BA01}" presName="node" presStyleLbl="node1" presStyleIdx="2" presStyleCnt="5" custScaleX="164644" custRadScaleRad="117028" custRadScaleInc="-46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7C69F-A2E0-4B5B-8958-B9452054A8C7}" type="pres">
      <dgm:prSet presAssocID="{DAA6801F-7322-41CB-A238-AC24B729BA01}" presName="spNode" presStyleCnt="0"/>
      <dgm:spPr/>
    </dgm:pt>
    <dgm:pt modelId="{BCBBAF23-0C94-481C-8223-4B8F7D954C5C}" type="pres">
      <dgm:prSet presAssocID="{51EAE93A-891A-41C8-8950-98CFC89FB010}" presName="sibTrans" presStyleLbl="sibTrans1D1" presStyleIdx="2" presStyleCnt="5"/>
      <dgm:spPr/>
      <dgm:t>
        <a:bodyPr/>
        <a:lstStyle/>
        <a:p>
          <a:endParaRPr lang="ru-RU"/>
        </a:p>
      </dgm:t>
    </dgm:pt>
    <dgm:pt modelId="{BE98AD02-B2B1-4098-936F-A60DFB26E980}" type="pres">
      <dgm:prSet presAssocID="{98222F5E-BFE2-416C-838B-6CDB046D0BB2}" presName="node" presStyleLbl="node1" presStyleIdx="3" presStyleCnt="5" custScaleX="188273" custRadScaleRad="109560" custRadScaleInc="31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C9D1D-8AD6-458D-B6E8-60F5EC10BA58}" type="pres">
      <dgm:prSet presAssocID="{98222F5E-BFE2-416C-838B-6CDB046D0BB2}" presName="spNode" presStyleCnt="0"/>
      <dgm:spPr/>
    </dgm:pt>
    <dgm:pt modelId="{094AFAAE-A831-4125-81E8-A05D5B8E4219}" type="pres">
      <dgm:prSet presAssocID="{7B7AE929-2A9F-4FFF-8306-07CDEA53F971}" presName="sibTrans" presStyleLbl="sibTrans1D1" presStyleIdx="3" presStyleCnt="5"/>
      <dgm:spPr/>
      <dgm:t>
        <a:bodyPr/>
        <a:lstStyle/>
        <a:p>
          <a:endParaRPr lang="ru-RU"/>
        </a:p>
      </dgm:t>
    </dgm:pt>
    <dgm:pt modelId="{5A3315E6-0C4A-4A22-BDA9-68650BC812BC}" type="pres">
      <dgm:prSet presAssocID="{1A2D43A6-EA87-4AA6-A732-EC1E211C562B}" presName="node" presStyleLbl="node1" presStyleIdx="4" presStyleCnt="5" custScaleX="208279" custRadScaleRad="109337" custRadScaleInc="7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A7364-B04C-4C11-8FC4-CC8155895377}" type="pres">
      <dgm:prSet presAssocID="{1A2D43A6-EA87-4AA6-A732-EC1E211C562B}" presName="spNode" presStyleCnt="0"/>
      <dgm:spPr/>
    </dgm:pt>
    <dgm:pt modelId="{C10D57C8-81B2-4BAD-BB45-FBA211AC769C}" type="pres">
      <dgm:prSet presAssocID="{D92A0B77-ED9A-4256-87A0-05ED163AF199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4B9D044-8BD7-4A42-BE93-C967BB448115}" type="presOf" srcId="{4B3EC94F-E9C9-434B-9492-E47E19022F2F}" destId="{DAB3AE2E-7C96-481A-A0CA-35F286855FFE}" srcOrd="0" destOrd="0" presId="urn:microsoft.com/office/officeart/2005/8/layout/cycle6"/>
    <dgm:cxn modelId="{9FDE7102-72AC-4C20-87DB-FD24D08F60CF}" srcId="{CF37FCC0-BA50-4418-BB6C-59E81240F444}" destId="{D1BF9237-E997-463D-855F-3E31182CEDFB}" srcOrd="0" destOrd="0" parTransId="{E164F8E4-360E-4D5A-A03F-628124A2FB4C}" sibTransId="{4C270BC9-C707-410F-92B8-5F5A115B22D5}"/>
    <dgm:cxn modelId="{013FE1DA-E109-4033-90F9-7492980137ED}" srcId="{4B3EC94F-E9C9-434B-9492-E47E19022F2F}" destId="{87714CF8-E24B-4BDD-A480-9F2F37D2BD52}" srcOrd="0" destOrd="0" parTransId="{99C64E3F-636C-4C92-89CF-82CEF81D2883}" sibTransId="{AB82A7F4-2D0F-4595-928C-71ABDC8BA186}"/>
    <dgm:cxn modelId="{E37E900A-5CD7-4F1B-A7E2-6E9D164B2EA1}" type="presOf" srcId="{1A2D43A6-EA87-4AA6-A732-EC1E211C562B}" destId="{5A3315E6-0C4A-4A22-BDA9-68650BC812BC}" srcOrd="0" destOrd="0" presId="urn:microsoft.com/office/officeart/2005/8/layout/cycle6"/>
    <dgm:cxn modelId="{C3E2D33D-1D1C-43DB-A863-23411F352FD5}" type="presOf" srcId="{AB82A7F4-2D0F-4595-928C-71ABDC8BA186}" destId="{52B6DE77-4D5A-479A-93FF-D0818A2AF428}" srcOrd="0" destOrd="0" presId="urn:microsoft.com/office/officeart/2005/8/layout/cycle6"/>
    <dgm:cxn modelId="{3964E685-0728-41BB-8BF4-08CED7A87A77}" type="presOf" srcId="{D92A0B77-ED9A-4256-87A0-05ED163AF199}" destId="{C10D57C8-81B2-4BAD-BB45-FBA211AC769C}" srcOrd="0" destOrd="0" presId="urn:microsoft.com/office/officeart/2005/8/layout/cycle6"/>
    <dgm:cxn modelId="{50F3740D-E388-4AD2-8658-DC90CA55EA30}" srcId="{4B3EC94F-E9C9-434B-9492-E47E19022F2F}" destId="{1A2D43A6-EA87-4AA6-A732-EC1E211C562B}" srcOrd="4" destOrd="0" parTransId="{3EDFCCBB-50E6-40E3-89C4-F8509A94CA0D}" sibTransId="{D92A0B77-ED9A-4256-87A0-05ED163AF199}"/>
    <dgm:cxn modelId="{3C6AF54C-C925-4F79-AB2A-49922D5428ED}" type="presOf" srcId="{DAA6801F-7322-41CB-A238-AC24B729BA01}" destId="{5A0FC8C6-FFDB-4A1E-BA9E-6F1FEA88A0B1}" srcOrd="0" destOrd="0" presId="urn:microsoft.com/office/officeart/2005/8/layout/cycle6"/>
    <dgm:cxn modelId="{412B2E30-3042-438F-B196-E4571B649D00}" srcId="{4B3EC94F-E9C9-434B-9492-E47E19022F2F}" destId="{98222F5E-BFE2-416C-838B-6CDB046D0BB2}" srcOrd="3" destOrd="0" parTransId="{07344DBC-41C1-4D8F-BDA2-4C237E0EFF4C}" sibTransId="{7B7AE929-2A9F-4FFF-8306-07CDEA53F971}"/>
    <dgm:cxn modelId="{01805606-E8D4-4960-9A8A-9BEA3ABCB753}" type="presOf" srcId="{98222F5E-BFE2-416C-838B-6CDB046D0BB2}" destId="{BE98AD02-B2B1-4098-936F-A60DFB26E980}" srcOrd="0" destOrd="0" presId="urn:microsoft.com/office/officeart/2005/8/layout/cycle6"/>
    <dgm:cxn modelId="{7F0EAA94-AD6E-4C66-A2A5-13F5B6ABC74E}" type="presOf" srcId="{3BB84C8D-A3E1-4A37-9C5C-65C0CEE52C14}" destId="{07F59A68-A114-44B4-92C9-4F35210DD714}" srcOrd="0" destOrd="0" presId="urn:microsoft.com/office/officeart/2005/8/layout/cycle6"/>
    <dgm:cxn modelId="{76593E17-9E15-4F4D-AAF6-44983515B057}" type="presOf" srcId="{51EAE93A-891A-41C8-8950-98CFC89FB010}" destId="{BCBBAF23-0C94-481C-8223-4B8F7D954C5C}" srcOrd="0" destOrd="0" presId="urn:microsoft.com/office/officeart/2005/8/layout/cycle6"/>
    <dgm:cxn modelId="{52E65105-7F70-47EB-AD80-644A3BF48693}" type="presOf" srcId="{87714CF8-E24B-4BDD-A480-9F2F37D2BD52}" destId="{E61DD5E2-776C-4B34-89E0-03B1B8D1E819}" srcOrd="0" destOrd="0" presId="urn:microsoft.com/office/officeart/2005/8/layout/cycle6"/>
    <dgm:cxn modelId="{1719F64F-2E04-4E58-84F0-6998A6F4A8E2}" type="presOf" srcId="{D1BF9237-E997-463D-855F-3E31182CEDFB}" destId="{E63B30D6-1EB8-4F12-98EA-D8F995CD1429}" srcOrd="0" destOrd="1" presId="urn:microsoft.com/office/officeart/2005/8/layout/cycle6"/>
    <dgm:cxn modelId="{06E489F7-1043-4A66-A7F8-4AE2F3B255F5}" type="presOf" srcId="{CF37FCC0-BA50-4418-BB6C-59E81240F444}" destId="{E63B30D6-1EB8-4F12-98EA-D8F995CD1429}" srcOrd="0" destOrd="0" presId="urn:microsoft.com/office/officeart/2005/8/layout/cycle6"/>
    <dgm:cxn modelId="{038C0D56-8C49-4874-84F5-C45AAE471E38}" type="presOf" srcId="{7B7AE929-2A9F-4FFF-8306-07CDEA53F971}" destId="{094AFAAE-A831-4125-81E8-A05D5B8E4219}" srcOrd="0" destOrd="0" presId="urn:microsoft.com/office/officeart/2005/8/layout/cycle6"/>
    <dgm:cxn modelId="{49C55ACD-14A6-4FF0-B655-1B9E56770FF7}" srcId="{4B3EC94F-E9C9-434B-9492-E47E19022F2F}" destId="{CF37FCC0-BA50-4418-BB6C-59E81240F444}" srcOrd="1" destOrd="0" parTransId="{398180D3-1D7C-47BF-8598-B33496FABBFD}" sibTransId="{3BB84C8D-A3E1-4A37-9C5C-65C0CEE52C14}"/>
    <dgm:cxn modelId="{6612ED8C-C573-468E-AE1C-E9D72CE5C495}" srcId="{4B3EC94F-E9C9-434B-9492-E47E19022F2F}" destId="{DAA6801F-7322-41CB-A238-AC24B729BA01}" srcOrd="2" destOrd="0" parTransId="{8E82F480-4162-4468-9AB1-3BD390142A29}" sibTransId="{51EAE93A-891A-41C8-8950-98CFC89FB010}"/>
    <dgm:cxn modelId="{72A16451-2D70-4765-8A9A-A4BCB5DFA855}" type="presParOf" srcId="{DAB3AE2E-7C96-481A-A0CA-35F286855FFE}" destId="{E61DD5E2-776C-4B34-89E0-03B1B8D1E819}" srcOrd="0" destOrd="0" presId="urn:microsoft.com/office/officeart/2005/8/layout/cycle6"/>
    <dgm:cxn modelId="{16131616-C7B9-47A2-BDB5-76F3F6C7653C}" type="presParOf" srcId="{DAB3AE2E-7C96-481A-A0CA-35F286855FFE}" destId="{8F6EB66D-B7CF-48F9-95A3-D81104EAAE40}" srcOrd="1" destOrd="0" presId="urn:microsoft.com/office/officeart/2005/8/layout/cycle6"/>
    <dgm:cxn modelId="{08583E9F-CD2E-4A2A-BB76-F5B129622038}" type="presParOf" srcId="{DAB3AE2E-7C96-481A-A0CA-35F286855FFE}" destId="{52B6DE77-4D5A-479A-93FF-D0818A2AF428}" srcOrd="2" destOrd="0" presId="urn:microsoft.com/office/officeart/2005/8/layout/cycle6"/>
    <dgm:cxn modelId="{D3690FD9-9443-437B-A6B7-9EF07E66CF68}" type="presParOf" srcId="{DAB3AE2E-7C96-481A-A0CA-35F286855FFE}" destId="{E63B30D6-1EB8-4F12-98EA-D8F995CD1429}" srcOrd="3" destOrd="0" presId="urn:microsoft.com/office/officeart/2005/8/layout/cycle6"/>
    <dgm:cxn modelId="{85783EA4-0BBE-4B4A-B1CD-CBF9BBEDD36E}" type="presParOf" srcId="{DAB3AE2E-7C96-481A-A0CA-35F286855FFE}" destId="{A2CE39BD-1134-423E-A8B1-B6C85A9997DE}" srcOrd="4" destOrd="0" presId="urn:microsoft.com/office/officeart/2005/8/layout/cycle6"/>
    <dgm:cxn modelId="{4B035BE6-E83A-4588-9E10-4D7C30149B4F}" type="presParOf" srcId="{DAB3AE2E-7C96-481A-A0CA-35F286855FFE}" destId="{07F59A68-A114-44B4-92C9-4F35210DD714}" srcOrd="5" destOrd="0" presId="urn:microsoft.com/office/officeart/2005/8/layout/cycle6"/>
    <dgm:cxn modelId="{94A047A0-F213-4CAB-A84E-81FF1C937018}" type="presParOf" srcId="{DAB3AE2E-7C96-481A-A0CA-35F286855FFE}" destId="{5A0FC8C6-FFDB-4A1E-BA9E-6F1FEA88A0B1}" srcOrd="6" destOrd="0" presId="urn:microsoft.com/office/officeart/2005/8/layout/cycle6"/>
    <dgm:cxn modelId="{6B889309-BCBF-4442-8AE2-AB599F3958E9}" type="presParOf" srcId="{DAB3AE2E-7C96-481A-A0CA-35F286855FFE}" destId="{60F7C69F-A2E0-4B5B-8958-B9452054A8C7}" srcOrd="7" destOrd="0" presId="urn:microsoft.com/office/officeart/2005/8/layout/cycle6"/>
    <dgm:cxn modelId="{68D97CBB-7099-4AC2-B539-C4303F688BA9}" type="presParOf" srcId="{DAB3AE2E-7C96-481A-A0CA-35F286855FFE}" destId="{BCBBAF23-0C94-481C-8223-4B8F7D954C5C}" srcOrd="8" destOrd="0" presId="urn:microsoft.com/office/officeart/2005/8/layout/cycle6"/>
    <dgm:cxn modelId="{2F0E4E4E-CA3F-473A-B3A7-FA535FFE257B}" type="presParOf" srcId="{DAB3AE2E-7C96-481A-A0CA-35F286855FFE}" destId="{BE98AD02-B2B1-4098-936F-A60DFB26E980}" srcOrd="9" destOrd="0" presId="urn:microsoft.com/office/officeart/2005/8/layout/cycle6"/>
    <dgm:cxn modelId="{DAFE3243-68EE-431B-936F-615466398285}" type="presParOf" srcId="{DAB3AE2E-7C96-481A-A0CA-35F286855FFE}" destId="{C46C9D1D-8AD6-458D-B6E8-60F5EC10BA58}" srcOrd="10" destOrd="0" presId="urn:microsoft.com/office/officeart/2005/8/layout/cycle6"/>
    <dgm:cxn modelId="{B789085B-4C62-4EAA-B752-DC905FCD6A62}" type="presParOf" srcId="{DAB3AE2E-7C96-481A-A0CA-35F286855FFE}" destId="{094AFAAE-A831-4125-81E8-A05D5B8E4219}" srcOrd="11" destOrd="0" presId="urn:microsoft.com/office/officeart/2005/8/layout/cycle6"/>
    <dgm:cxn modelId="{E6AF5355-479F-4433-912A-F3648DF78399}" type="presParOf" srcId="{DAB3AE2E-7C96-481A-A0CA-35F286855FFE}" destId="{5A3315E6-0C4A-4A22-BDA9-68650BC812BC}" srcOrd="12" destOrd="0" presId="urn:microsoft.com/office/officeart/2005/8/layout/cycle6"/>
    <dgm:cxn modelId="{C4E7845E-527A-4425-9B17-E87A1FA9A108}" type="presParOf" srcId="{DAB3AE2E-7C96-481A-A0CA-35F286855FFE}" destId="{2C7A7364-B04C-4C11-8FC4-CC8155895377}" srcOrd="13" destOrd="0" presId="urn:microsoft.com/office/officeart/2005/8/layout/cycle6"/>
    <dgm:cxn modelId="{1B5CDB9B-0F41-436D-B931-3200E6035F6F}" type="presParOf" srcId="{DAB3AE2E-7C96-481A-A0CA-35F286855FFE}" destId="{C10D57C8-81B2-4BAD-BB45-FBA211AC769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DD5E2-776C-4B34-89E0-03B1B8D1E819}">
      <dsp:nvSpPr>
        <dsp:cNvPr id="0" name=""/>
        <dsp:cNvSpPr/>
      </dsp:nvSpPr>
      <dsp:spPr>
        <a:xfrm>
          <a:off x="2263933" y="3173"/>
          <a:ext cx="3386537" cy="10634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для </a:t>
          </a:r>
          <a:r>
            <a:rPr lang="ru-RU" sz="2300" kern="1200" dirty="0" err="1" smtClean="0"/>
            <a:t>физ.лиц</a:t>
          </a:r>
          <a:r>
            <a:rPr lang="ru-RU" sz="2300" kern="1200" dirty="0" smtClean="0"/>
            <a:t> –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для </a:t>
          </a:r>
          <a:r>
            <a:rPr lang="ru-RU" sz="2300" kern="1200" dirty="0" err="1" smtClean="0"/>
            <a:t>юр.лиц</a:t>
          </a:r>
          <a:endParaRPr lang="ru-RU" sz="2300" kern="1200" dirty="0"/>
        </a:p>
      </dsp:txBody>
      <dsp:txXfrm>
        <a:off x="2315848" y="55088"/>
        <a:ext cx="3282707" cy="959662"/>
      </dsp:txXfrm>
    </dsp:sp>
    <dsp:sp modelId="{52B6DE77-4D5A-479A-93FF-D0818A2AF428}">
      <dsp:nvSpPr>
        <dsp:cNvPr id="0" name=""/>
        <dsp:cNvSpPr/>
      </dsp:nvSpPr>
      <dsp:spPr>
        <a:xfrm>
          <a:off x="1786653" y="880700"/>
          <a:ext cx="4249897" cy="4249897"/>
        </a:xfrm>
        <a:custGeom>
          <a:avLst/>
          <a:gdLst/>
          <a:ahLst/>
          <a:cxnLst/>
          <a:rect l="0" t="0" r="0" b="0"/>
          <a:pathLst>
            <a:path>
              <a:moveTo>
                <a:pt x="3000146" y="188602"/>
              </a:moveTo>
              <a:arcTo wR="2124948" hR="2124948" stAng="17659334" swAng="10225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B30D6-1EB8-4F12-98EA-D8F995CD1429}">
      <dsp:nvSpPr>
        <dsp:cNvPr id="0" name=""/>
        <dsp:cNvSpPr/>
      </dsp:nvSpPr>
      <dsp:spPr>
        <a:xfrm>
          <a:off x="4722105" y="1415080"/>
          <a:ext cx="2844630" cy="10634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краткосрочные</a:t>
          </a:r>
          <a:endParaRPr lang="ru-RU" sz="13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/>
        </a:p>
      </dsp:txBody>
      <dsp:txXfrm>
        <a:off x="4774020" y="1466995"/>
        <a:ext cx="2740800" cy="959662"/>
      </dsp:txXfrm>
    </dsp:sp>
    <dsp:sp modelId="{07F59A68-A114-44B4-92C9-4F35210DD714}">
      <dsp:nvSpPr>
        <dsp:cNvPr id="0" name=""/>
        <dsp:cNvSpPr/>
      </dsp:nvSpPr>
      <dsp:spPr>
        <a:xfrm>
          <a:off x="2067983" y="884264"/>
          <a:ext cx="4249897" cy="4249897"/>
        </a:xfrm>
        <a:custGeom>
          <a:avLst/>
          <a:gdLst/>
          <a:ahLst/>
          <a:cxnLst/>
          <a:rect l="0" t="0" r="0" b="0"/>
          <a:pathLst>
            <a:path>
              <a:moveTo>
                <a:pt x="4185884" y="1607311"/>
              </a:moveTo>
              <a:arcTo wR="2124948" hR="2124948" stAng="20754054" swAng="21650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FC8C6-FFDB-4A1E-BA9E-6F1FEA88A0B1}">
      <dsp:nvSpPr>
        <dsp:cNvPr id="0" name=""/>
        <dsp:cNvSpPr/>
      </dsp:nvSpPr>
      <dsp:spPr>
        <a:xfrm>
          <a:off x="4435486" y="3817140"/>
          <a:ext cx="2693810" cy="10634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долгосрочные</a:t>
          </a:r>
          <a:endParaRPr lang="ru-RU" sz="2300" kern="1200" dirty="0"/>
        </a:p>
      </dsp:txBody>
      <dsp:txXfrm>
        <a:off x="4487401" y="3869055"/>
        <a:ext cx="2589980" cy="959662"/>
      </dsp:txXfrm>
    </dsp:sp>
    <dsp:sp modelId="{BCBBAF23-0C94-481C-8223-4B8F7D954C5C}">
      <dsp:nvSpPr>
        <dsp:cNvPr id="0" name=""/>
        <dsp:cNvSpPr/>
      </dsp:nvSpPr>
      <dsp:spPr>
        <a:xfrm>
          <a:off x="2042417" y="834927"/>
          <a:ext cx="4249897" cy="4249897"/>
        </a:xfrm>
        <a:custGeom>
          <a:avLst/>
          <a:gdLst/>
          <a:ahLst/>
          <a:cxnLst/>
          <a:rect l="0" t="0" r="0" b="0"/>
          <a:pathLst>
            <a:path>
              <a:moveTo>
                <a:pt x="3017384" y="4053410"/>
              </a:moveTo>
              <a:arcTo wR="2124948" hR="2124948" stAng="3910001" swAng="29800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8AD02-B2B1-4098-936F-A60DFB26E980}">
      <dsp:nvSpPr>
        <dsp:cNvPr id="0" name=""/>
        <dsp:cNvSpPr/>
      </dsp:nvSpPr>
      <dsp:spPr>
        <a:xfrm>
          <a:off x="814730" y="3817136"/>
          <a:ext cx="3080414" cy="10634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среднесрочные</a:t>
          </a:r>
          <a:endParaRPr lang="ru-RU" sz="2400" kern="1200" dirty="0"/>
        </a:p>
      </dsp:txBody>
      <dsp:txXfrm>
        <a:off x="866645" y="3869051"/>
        <a:ext cx="2976584" cy="959662"/>
      </dsp:txXfrm>
    </dsp:sp>
    <dsp:sp modelId="{094AFAAE-A831-4125-81E8-A05D5B8E4219}">
      <dsp:nvSpPr>
        <dsp:cNvPr id="0" name=""/>
        <dsp:cNvSpPr/>
      </dsp:nvSpPr>
      <dsp:spPr>
        <a:xfrm>
          <a:off x="1625761" y="584813"/>
          <a:ext cx="4249897" cy="4249897"/>
        </a:xfrm>
        <a:custGeom>
          <a:avLst/>
          <a:gdLst/>
          <a:ahLst/>
          <a:cxnLst/>
          <a:rect l="0" t="0" r="0" b="0"/>
          <a:pathLst>
            <a:path>
              <a:moveTo>
                <a:pt x="303863" y="3219962"/>
              </a:moveTo>
              <a:arcTo wR="2124948" hR="2124948" stAng="8938897" swAng="23389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315E6-0C4A-4A22-BDA9-68650BC812BC}">
      <dsp:nvSpPr>
        <dsp:cNvPr id="0" name=""/>
        <dsp:cNvSpPr/>
      </dsp:nvSpPr>
      <dsp:spPr>
        <a:xfrm>
          <a:off x="68629" y="1337516"/>
          <a:ext cx="3407741" cy="10634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целевые - нецелевые</a:t>
          </a:r>
          <a:endParaRPr lang="ru-RU" sz="2300" kern="1200" dirty="0"/>
        </a:p>
      </dsp:txBody>
      <dsp:txXfrm>
        <a:off x="120544" y="1389431"/>
        <a:ext cx="3303911" cy="959662"/>
      </dsp:txXfrm>
    </dsp:sp>
    <dsp:sp modelId="{C10D57C8-81B2-4BAD-BB45-FBA211AC769C}">
      <dsp:nvSpPr>
        <dsp:cNvPr id="0" name=""/>
        <dsp:cNvSpPr/>
      </dsp:nvSpPr>
      <dsp:spPr>
        <a:xfrm>
          <a:off x="1839191" y="876994"/>
          <a:ext cx="4249897" cy="4249897"/>
        </a:xfrm>
        <a:custGeom>
          <a:avLst/>
          <a:gdLst/>
          <a:ahLst/>
          <a:cxnLst/>
          <a:rect l="0" t="0" r="0" b="0"/>
          <a:pathLst>
            <a:path>
              <a:moveTo>
                <a:pt x="808004" y="457296"/>
              </a:moveTo>
              <a:arcTo wR="2124948" hR="2124948" stAng="13902111" swAng="8259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Доходы и Расходы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066945"/>
            <a:ext cx="1946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2276872"/>
            <a:ext cx="2078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6309" y="3645024"/>
            <a:ext cx="2958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Деньги, которые поступают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вашу личную казну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9912" y="4725144"/>
            <a:ext cx="3928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Деньги, которые вы тратите на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удовлетворение своих потребностей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52419"/>
            <a:ext cx="2329059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44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Виды платежей по кредиту</a:t>
            </a:r>
            <a:endParaRPr lang="ru-RU" dirty="0"/>
          </a:p>
        </p:txBody>
      </p:sp>
      <p:pic>
        <p:nvPicPr>
          <p:cNvPr id="7170" name="Picture 2" descr="https://credovik.ru/wp-content/uploads/2017/07/annuitetnyy-platez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72816"/>
            <a:ext cx="8705462" cy="490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7463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44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Коллекторы</a:t>
            </a:r>
            <a:endParaRPr lang="ru-RU" dirty="0"/>
          </a:p>
        </p:txBody>
      </p:sp>
      <p:pic>
        <p:nvPicPr>
          <p:cNvPr id="8194" name="Picture 2" descr="http://vodanews.info/wp-content/uploads/2017/08/collec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84976" cy="55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55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67925" cy="710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323528" y="5157192"/>
            <a:ext cx="295232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35896" y="5373216"/>
            <a:ext cx="26642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020272" y="5301208"/>
            <a:ext cx="230425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860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43" y="188640"/>
            <a:ext cx="9060972" cy="642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32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43" y="0"/>
            <a:ext cx="8879423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4644" y="2564904"/>
            <a:ext cx="4495800" cy="341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лако 2"/>
          <p:cNvSpPr/>
          <p:nvPr/>
        </p:nvSpPr>
        <p:spPr>
          <a:xfrm rot="10494845">
            <a:off x="718218" y="1951906"/>
            <a:ext cx="6433554" cy="43165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410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64807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Добро пожаловать </a:t>
            </a:r>
            <a:b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 </a:t>
            </a:r>
            <a:b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Коммерческий банк «Крылья»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" name="Рисунок 2" descr="http://info-4all.ru/images/63b07feb7f5dcd1434de1109bbaa50f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5616624" cy="2852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274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Виды бюджета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384375" cy="224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8960"/>
            <a:ext cx="2336690" cy="220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94892"/>
            <a:ext cx="3321174" cy="220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68037" y="625212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Сбалансированный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4472" y="5852010"/>
            <a:ext cx="208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Дефицитный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1" y="544522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Профицитный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80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www.syl.ru/misc/i/ai/145516/437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30092" cy="606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078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buh-spravka.ru/wp-content/uploads/2017/09/Screenshot_9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6802" y="2105326"/>
            <a:ext cx="438150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Инфляция</a:t>
            </a:r>
            <a:endParaRPr lang="ru-RU" dirty="0"/>
          </a:p>
        </p:txBody>
      </p:sp>
      <p:pic>
        <p:nvPicPr>
          <p:cNvPr id="3074" name="Picture 2" descr="http://333v.ru/uploads/5b/5b5339af2cfa12b95b78a9e683fa7e1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73652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9992" y="3754164"/>
            <a:ext cx="2104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7566" y="1654551"/>
            <a:ext cx="13401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709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69103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655257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925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94" y="324559"/>
            <a:ext cx="8640960" cy="6192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3203848" y="1988840"/>
            <a:ext cx="554461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130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Депозит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686000"/>
            <a:ext cx="20882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Вклад</a:t>
            </a:r>
          </a:p>
          <a:p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Депозит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4653136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Денежные средства, внесённые на банковский счёт для хранения и/или получения процентов.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5657671"/>
            <a:ext cx="5223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Вид хранения </a:t>
            </a:r>
            <a:r>
              <a:rPr lang="ru-RU" sz="2400" dirty="0" smtClean="0"/>
              <a:t>денег в банке, но  кроме денег может быть и ценные бумаги, золото, серебро, активы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51768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редит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3789040"/>
            <a:ext cx="3425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Заёмщик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3864878"/>
            <a:ext cx="3415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редитор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549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Виды кредитов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410368919"/>
              </p:ext>
            </p:extLst>
          </p:nvPr>
        </p:nvGraphicFramePr>
        <p:xfrm>
          <a:off x="611560" y="1397000"/>
          <a:ext cx="763284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598489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87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Доходы и Расходы</vt:lpstr>
      <vt:lpstr>Виды бюджета</vt:lpstr>
      <vt:lpstr>Слайд 3</vt:lpstr>
      <vt:lpstr>Инфляция</vt:lpstr>
      <vt:lpstr>Слайд 5</vt:lpstr>
      <vt:lpstr>Слайд 6</vt:lpstr>
      <vt:lpstr>Депозит</vt:lpstr>
      <vt:lpstr>Кредит</vt:lpstr>
      <vt:lpstr>Виды кредитов</vt:lpstr>
      <vt:lpstr>Виды платежей по кредиту</vt:lpstr>
      <vt:lpstr>Коллекторы</vt:lpstr>
      <vt:lpstr>Слайд 12</vt:lpstr>
      <vt:lpstr>Слайд 13</vt:lpstr>
      <vt:lpstr>Слайд 14</vt:lpstr>
      <vt:lpstr>  Добро пожаловать  в  Коммерческий банк «Крылья»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teacher3</dc:creator>
  <cp:lastModifiedBy>СОШ 2</cp:lastModifiedBy>
  <cp:revision>17</cp:revision>
  <dcterms:created xsi:type="dcterms:W3CDTF">2017-12-19T04:26:08Z</dcterms:created>
  <dcterms:modified xsi:type="dcterms:W3CDTF">2022-02-25T12:04:54Z</dcterms:modified>
</cp:coreProperties>
</file>